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32918400"/>
  <p:notesSz cx="6858000" cy="9144000"/>
  <p:embeddedFontLst>
    <p:embeddedFont>
      <p:font typeface="Amaranth" panose="020B0604020202020204" charset="0"/>
      <p:regular r:id="rId4"/>
    </p:embeddedFont>
    <p:embeddedFont>
      <p:font typeface="Titillium Web" panose="020B0604020202020204" charset="0"/>
      <p:regular r:id="rId5"/>
    </p:embeddedFont>
  </p:embeddedFontLst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260"/>
    <a:srgbClr val="138677"/>
    <a:srgbClr val="03AD80"/>
    <a:srgbClr val="95D5CD"/>
    <a:srgbClr val="94D1D5"/>
    <a:srgbClr val="A6F4CB"/>
    <a:srgbClr val="008080"/>
    <a:srgbClr val="DDDDDD"/>
    <a:srgbClr val="3366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792"/>
  </p:normalViewPr>
  <p:slideViewPr>
    <p:cSldViewPr>
      <p:cViewPr varScale="1">
        <p:scale>
          <a:sx n="13" d="100"/>
          <a:sy n="13" d="100"/>
        </p:scale>
        <p:origin x="2352" y="144"/>
      </p:cViewPr>
      <p:guideLst>
        <p:guide orient="horz" pos="10368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14500" y="685800"/>
            <a:ext cx="3429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/>
            </a:lvl1pPr>
          </a:lstStyle>
          <a:p>
            <a:pPr>
              <a:defRPr/>
            </a:pPr>
            <a:fld id="{B95F3361-2405-48EE-818C-467D1C223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36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 eaLnBrk="0" hangingPunct="0">
              <a:defRPr sz="38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8EE7683-CAC2-4B7F-B858-28F016B0AEB9}" type="slidenum">
              <a:rPr lang="en-US" sz="1200" smtClean="0"/>
              <a:pPr eaLnBrk="1" hangingPunct="1"/>
              <a:t>1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14500" y="685800"/>
            <a:ext cx="3429000" cy="3429000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56" y="10226675"/>
            <a:ext cx="27979688" cy="705485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523" y="18653125"/>
            <a:ext cx="23043356" cy="841375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B043562-595C-41E0-A431-AB378AFFB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525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E844B6AF-379B-4B34-AAC6-97D3032A4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152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5" y="21153439"/>
            <a:ext cx="27980879" cy="653732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5" y="13952538"/>
            <a:ext cx="27980879" cy="720090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44BFBC0-7F94-4CE5-A00D-18BE726F2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5911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444" y="7680326"/>
            <a:ext cx="14756606" cy="21726525"/>
          </a:xfrm>
        </p:spPr>
        <p:txBody>
          <a:bodyPr/>
          <a:lstStyle>
            <a:defPPr>
              <a:defRPr kern="1200" smtId="4294967295"/>
            </a:defPPr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6351" y="7680326"/>
            <a:ext cx="14756606" cy="21726525"/>
          </a:xfrm>
        </p:spPr>
        <p:txBody>
          <a:bodyPr/>
          <a:lstStyle>
            <a:defPPr>
              <a:defRPr kern="1200" smtId="4294967295"/>
            </a:defPPr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DF645C6-96DC-4F21-9A48-95AFF68A5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479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444" y="7369176"/>
            <a:ext cx="14544675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444" y="10439400"/>
            <a:ext cx="14544675" cy="18965862"/>
          </a:xfrm>
        </p:spPr>
        <p:txBody>
          <a:bodyPr/>
          <a:lstStyle>
            <a:defPPr>
              <a:defRPr kern="1200" smtId="4294967295"/>
            </a:defPPr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328" y="7369176"/>
            <a:ext cx="14550629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328" y="10439400"/>
            <a:ext cx="14550629" cy="18965862"/>
          </a:xfrm>
        </p:spPr>
        <p:txBody>
          <a:bodyPr/>
          <a:lstStyle>
            <a:defPPr>
              <a:defRPr kern="1200" smtId="4294967295"/>
            </a:defPPr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2B12CE4-144C-4A27-8B3F-7EB79E6B2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236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F1FAA83-0A80-48DF-A2A9-D01CE04D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789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203DA95-0AAE-48A7-9DEF-F9FD3932C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620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444" y="1311275"/>
            <a:ext cx="10829925" cy="557688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656" y="1311275"/>
            <a:ext cx="18402300" cy="280939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444" y="6888163"/>
            <a:ext cx="10829925" cy="225171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77038B2-2801-40BE-BC48-C628781FF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015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997" y="23042563"/>
            <a:ext cx="19751279" cy="272097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997" y="2941638"/>
            <a:ext cx="19751279" cy="197500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997" y="25763539"/>
            <a:ext cx="19751279" cy="38623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00A3960-9A0E-4A4A-BE72-10B88343D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0283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1865ABB-973D-4162-96BF-63AD8AB82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3995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079" y="1317626"/>
            <a:ext cx="7406878" cy="280892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444" y="1317626"/>
            <a:ext cx="22106334" cy="280892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38E2FC5-3957-4F45-8892-8AA180862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667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444" y="1317625"/>
            <a:ext cx="29627513" cy="54864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45444" y="7680326"/>
            <a:ext cx="14756606" cy="21726525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16516351" y="7680326"/>
            <a:ext cx="14756606" cy="21726525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FA04B66-8F62-42BD-B0EA-2923AA341B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5889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5444" y="1317625"/>
            <a:ext cx="296275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0207" tIns="235104" rIns="470207" bIns="235104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5444" y="7680326"/>
            <a:ext cx="29627513" cy="2172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5444" y="29978350"/>
            <a:ext cx="7681913" cy="228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5325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6644" y="29978350"/>
            <a:ext cx="10425113" cy="228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>
              <a:defRPr sz="5325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91044" y="29978350"/>
            <a:ext cx="7681913" cy="228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5325" smtClean="0"/>
            </a:lvl1pPr>
          </a:lstStyle>
          <a:p>
            <a:pPr>
              <a:defRPr/>
            </a:pPr>
            <a:fld id="{2839560C-692A-406E-AC47-35009443A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defPPr>
        <a:defRPr kern="1200" smtId="4294967295"/>
      </a:defPPr>
      <a:lvl1pPr algn="ctr" defTabSz="3527822" rtl="0" eaLnBrk="0" fontAlgn="base" hangingPunct="0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+mj-lt"/>
          <a:ea typeface="+mj-ea"/>
          <a:cs typeface="+mj-cs"/>
        </a:defRPr>
      </a:lvl1pPr>
      <a:lvl2pPr algn="ctr" defTabSz="3527822" rtl="0" eaLnBrk="0" fontAlgn="base" hangingPunct="0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2pPr>
      <a:lvl3pPr algn="ctr" defTabSz="3527822" rtl="0" eaLnBrk="0" fontAlgn="base" hangingPunct="0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3pPr>
      <a:lvl4pPr algn="ctr" defTabSz="3527822" rtl="0" eaLnBrk="0" fontAlgn="base" hangingPunct="0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4pPr>
      <a:lvl5pPr algn="ctr" defTabSz="3527822" rtl="0" eaLnBrk="0" fontAlgn="base" hangingPunct="0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5pPr>
      <a:lvl6pPr marL="342900" algn="ctr" defTabSz="3527822" rtl="0" fontAlgn="base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6pPr>
      <a:lvl7pPr marL="685800" algn="ctr" defTabSz="3527822" rtl="0" fontAlgn="base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7pPr>
      <a:lvl8pPr marL="1028700" algn="ctr" defTabSz="3527822" rtl="0" fontAlgn="base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8pPr>
      <a:lvl9pPr marL="1371600" algn="ctr" defTabSz="3527822" rtl="0" fontAlgn="base">
        <a:spcBef>
          <a:spcPct val="0"/>
        </a:spcBef>
        <a:spcAft>
          <a:spcPct val="0"/>
        </a:spcAft>
        <a:defRPr sz="17025">
          <a:solidFill>
            <a:schemeClr val="tx2"/>
          </a:solidFill>
          <a:latin typeface="Arial"/>
        </a:defRPr>
      </a:lvl9pPr>
    </p:titleStyle>
    <p:bodyStyle>
      <a:defPPr>
        <a:defRPr kern="1200" smtId="4294967295"/>
      </a:defPPr>
      <a:lvl1pPr marL="1321594" indent="-1321594" algn="l" defTabSz="3527822" rtl="0" eaLnBrk="0" fontAlgn="base" hangingPunct="0">
        <a:spcBef>
          <a:spcPct val="20000"/>
        </a:spcBef>
        <a:spcAft>
          <a:spcPct val="0"/>
        </a:spcAft>
        <a:buChar char="•"/>
        <a:defRPr sz="12375">
          <a:solidFill>
            <a:schemeClr val="tx1"/>
          </a:solidFill>
          <a:latin typeface="+mn-lt"/>
          <a:ea typeface="+mn-ea"/>
          <a:cs typeface="+mn-cs"/>
        </a:defRPr>
      </a:lvl1pPr>
      <a:lvl2pPr marL="2867025" indent="-1103710" algn="l" defTabSz="3527822" rtl="0" eaLnBrk="0" fontAlgn="base" hangingPunct="0">
        <a:spcBef>
          <a:spcPct val="20000"/>
        </a:spcBef>
        <a:spcAft>
          <a:spcPct val="0"/>
        </a:spcAft>
        <a:buChar char="–"/>
        <a:defRPr sz="10800">
          <a:solidFill>
            <a:schemeClr val="tx1"/>
          </a:solidFill>
          <a:latin typeface="+mn-lt"/>
        </a:defRPr>
      </a:lvl2pPr>
      <a:lvl3pPr marL="4406504" indent="-878681" algn="l" defTabSz="3527822" rtl="0" eaLnBrk="0" fontAlgn="base" hangingPunct="0">
        <a:spcBef>
          <a:spcPct val="20000"/>
        </a:spcBef>
        <a:spcAft>
          <a:spcPct val="0"/>
        </a:spcAft>
        <a:buChar char="•"/>
        <a:defRPr sz="9300">
          <a:solidFill>
            <a:schemeClr val="tx1"/>
          </a:solidFill>
          <a:latin typeface="+mn-lt"/>
        </a:defRPr>
      </a:lvl3pPr>
      <a:lvl4pPr marL="6171010" indent="-879872" algn="l" defTabSz="3527822" rtl="0" eaLnBrk="0" fontAlgn="base" hangingPunct="0">
        <a:spcBef>
          <a:spcPct val="20000"/>
        </a:spcBef>
        <a:spcAft>
          <a:spcPct val="0"/>
        </a:spcAft>
        <a:buChar char="–"/>
        <a:defRPr sz="7725">
          <a:solidFill>
            <a:schemeClr val="tx1"/>
          </a:solidFill>
          <a:latin typeface="+mn-lt"/>
        </a:defRPr>
      </a:lvl4pPr>
      <a:lvl5pPr marL="7936706" indent="-882254" algn="l" defTabSz="3527822" rtl="0" eaLnBrk="0" fontAlgn="base" hangingPunct="0">
        <a:spcBef>
          <a:spcPct val="20000"/>
        </a:spcBef>
        <a:spcAft>
          <a:spcPct val="0"/>
        </a:spcAft>
        <a:buChar char="»"/>
        <a:defRPr sz="7725">
          <a:solidFill>
            <a:schemeClr val="tx1"/>
          </a:solidFill>
          <a:latin typeface="+mn-lt"/>
        </a:defRPr>
      </a:lvl5pPr>
      <a:lvl6pPr marL="8279606" indent="-882254" algn="l" defTabSz="3527822" rtl="0" fontAlgn="base">
        <a:spcBef>
          <a:spcPct val="20000"/>
        </a:spcBef>
        <a:spcAft>
          <a:spcPct val="0"/>
        </a:spcAft>
        <a:buChar char="»"/>
        <a:defRPr sz="7725">
          <a:solidFill>
            <a:schemeClr val="tx1"/>
          </a:solidFill>
          <a:latin typeface="+mn-lt"/>
        </a:defRPr>
      </a:lvl6pPr>
      <a:lvl7pPr marL="8622506" indent="-882254" algn="l" defTabSz="3527822" rtl="0" fontAlgn="base">
        <a:spcBef>
          <a:spcPct val="20000"/>
        </a:spcBef>
        <a:spcAft>
          <a:spcPct val="0"/>
        </a:spcAft>
        <a:buChar char="»"/>
        <a:defRPr sz="7725">
          <a:solidFill>
            <a:schemeClr val="tx1"/>
          </a:solidFill>
          <a:latin typeface="+mn-lt"/>
        </a:defRPr>
      </a:lvl7pPr>
      <a:lvl8pPr marL="8965406" indent="-882254" algn="l" defTabSz="3527822" rtl="0" fontAlgn="base">
        <a:spcBef>
          <a:spcPct val="20000"/>
        </a:spcBef>
        <a:spcAft>
          <a:spcPct val="0"/>
        </a:spcAft>
        <a:buChar char="»"/>
        <a:defRPr sz="7725">
          <a:solidFill>
            <a:schemeClr val="tx1"/>
          </a:solidFill>
          <a:latin typeface="+mn-lt"/>
        </a:defRPr>
      </a:lvl8pPr>
      <a:lvl9pPr marL="9308306" indent="-882254" algn="l" defTabSz="3527822" rtl="0" fontAlgn="base">
        <a:spcBef>
          <a:spcPct val="20000"/>
        </a:spcBef>
        <a:spcAft>
          <a:spcPct val="0"/>
        </a:spcAft>
        <a:buChar char="»"/>
        <a:defRPr sz="772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3"/>
          <p:cNvSpPr txBox="1">
            <a:spLocks noChangeArrowheads="1"/>
          </p:cNvSpPr>
          <p:nvPr/>
        </p:nvSpPr>
        <p:spPr bwMode="auto">
          <a:xfrm>
            <a:off x="-1844" y="574537"/>
            <a:ext cx="32920244" cy="4626418"/>
          </a:xfrm>
          <a:prstGeom prst="rect">
            <a:avLst/>
          </a:prstGeom>
          <a:solidFill>
            <a:srgbClr val="028260"/>
          </a:solidFill>
          <a:ln w="60325" cap="flat">
            <a:noFill/>
            <a:miter lim="800000"/>
          </a:ln>
        </p:spPr>
        <p:txBody>
          <a:bodyPr vert="horz" wrap="square" lIns="282152" tIns="141077" rIns="282152" bIns="141077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3600" i="1" dirty="0">
              <a:solidFill>
                <a:schemeClr val="bg1"/>
              </a:solidFill>
              <a:latin typeface="Lucida Grande" pitchFamily="2" charset="0"/>
            </a:endParaRPr>
          </a:p>
        </p:txBody>
      </p:sp>
      <p:sp>
        <p:nvSpPr>
          <p:cNvPr id="60" name="Title 11">
            <a:extLst>
              <a:ext uri="{FF2B5EF4-FFF2-40B4-BE49-F238E27FC236}">
                <a16:creationId xmlns:a16="http://schemas.microsoft.com/office/drawing/2014/main" id="{EE7A5C51-35F0-4B71-992D-43D344D16C04}"/>
              </a:ext>
            </a:extLst>
          </p:cNvPr>
          <p:cNvSpPr txBox="1">
            <a:spLocks/>
          </p:cNvSpPr>
          <p:nvPr/>
        </p:nvSpPr>
        <p:spPr>
          <a:xfrm>
            <a:off x="1028700" y="1128683"/>
            <a:ext cx="30861000" cy="2060201"/>
          </a:xfrm>
          <a:prstGeom prst="rect">
            <a:avLst/>
          </a:prstGeom>
        </p:spPr>
        <p:txBody>
          <a:bodyPr lIns="96012" tIns="48006" rIns="96012" bIns="48006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400" b="1" dirty="0">
                <a:solidFill>
                  <a:schemeClr val="bg1"/>
                </a:solidFill>
                <a:latin typeface="Amaranth" panose="02000503050000020004" pitchFamily="2" charset="0"/>
              </a:rPr>
              <a:t>This Scientific Poster Template Is Provided By </a:t>
            </a:r>
            <a:r>
              <a:rPr lang="en-US" sz="6400" b="1" dirty="0" err="1">
                <a:solidFill>
                  <a:schemeClr val="bg1"/>
                </a:solidFill>
                <a:latin typeface="Amaranth" panose="02000503050000020004" pitchFamily="2" charset="0"/>
              </a:rPr>
              <a:t>MakeSigns</a:t>
            </a:r>
            <a:br>
              <a:rPr lang="en-US" sz="6400" b="1" dirty="0">
                <a:solidFill>
                  <a:schemeClr val="bg1"/>
                </a:solidFill>
                <a:latin typeface="Amaranth" panose="02000503050000020004" pitchFamily="2" charset="0"/>
              </a:rPr>
            </a:br>
            <a:r>
              <a:rPr lang="en-US" sz="6400" b="1" dirty="0">
                <a:solidFill>
                  <a:schemeClr val="bg1"/>
                </a:solidFill>
                <a:latin typeface="Amaranth" panose="02000503050000020004" pitchFamily="2" charset="0"/>
              </a:rPr>
              <a:t>Enter A Title And Add Logos To Your Poster</a:t>
            </a:r>
          </a:p>
        </p:txBody>
      </p:sp>
      <p:sp>
        <p:nvSpPr>
          <p:cNvPr id="61" name="Text Placeholder 16">
            <a:extLst>
              <a:ext uri="{FF2B5EF4-FFF2-40B4-BE49-F238E27FC236}">
                <a16:creationId xmlns:a16="http://schemas.microsoft.com/office/drawing/2014/main" id="{1F3AA395-C058-4F87-B3A3-A8A8BC543EF9}"/>
              </a:ext>
            </a:extLst>
          </p:cNvPr>
          <p:cNvSpPr txBox="1">
            <a:spLocks/>
          </p:cNvSpPr>
          <p:nvPr/>
        </p:nvSpPr>
        <p:spPr>
          <a:xfrm>
            <a:off x="1028700" y="3456191"/>
            <a:ext cx="30861000" cy="1389611"/>
          </a:xfrm>
          <a:prstGeom prst="rect">
            <a:avLst/>
          </a:prstGeom>
        </p:spPr>
        <p:txBody>
          <a:bodyPr lIns="96012" tIns="48006" rIns="96012" bIns="48006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00" dirty="0">
                <a:solidFill>
                  <a:schemeClr val="bg1"/>
                </a:solidFill>
                <a:latin typeface="Titillium Web" panose="00000500000000000000" pitchFamily="2" charset="0"/>
              </a:rPr>
              <a:t>Add Author Names and Information</a:t>
            </a:r>
          </a:p>
          <a:p>
            <a:pPr algn="ctr"/>
            <a:r>
              <a:rPr lang="en-US" sz="4200" dirty="0">
                <a:solidFill>
                  <a:schemeClr val="bg1"/>
                </a:solidFill>
                <a:latin typeface="Titillium Web" panose="00000500000000000000" pitchFamily="2" charset="0"/>
              </a:rPr>
              <a:t>Include University or Department Names if Needed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24D4BC5-5256-4C2E-B3FB-87EA69B63AF3}"/>
              </a:ext>
            </a:extLst>
          </p:cNvPr>
          <p:cNvSpPr/>
          <p:nvPr/>
        </p:nvSpPr>
        <p:spPr>
          <a:xfrm>
            <a:off x="609600" y="5943600"/>
            <a:ext cx="10039924" cy="1037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7200">
              <a:effectLst/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F831EE1-8866-4A3E-8CAB-8624A11FF145}"/>
              </a:ext>
            </a:extLst>
          </p:cNvPr>
          <p:cNvSpPr/>
          <p:nvPr/>
        </p:nvSpPr>
        <p:spPr>
          <a:xfrm>
            <a:off x="11417728" y="5943600"/>
            <a:ext cx="10039924" cy="26288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7200" dirty="0">
              <a:effectLst/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BFD724-D51D-4DD6-A93A-40ABEA405C90}"/>
              </a:ext>
            </a:extLst>
          </p:cNvPr>
          <p:cNvSpPr/>
          <p:nvPr/>
        </p:nvSpPr>
        <p:spPr>
          <a:xfrm>
            <a:off x="22266424" y="5947476"/>
            <a:ext cx="10039924" cy="18767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7200">
              <a:effectLst/>
              <a:latin typeface="+mj-lt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36036AE-C83F-4AC9-800C-C6574727635F}"/>
              </a:ext>
            </a:extLst>
          </p:cNvPr>
          <p:cNvSpPr/>
          <p:nvPr/>
        </p:nvSpPr>
        <p:spPr>
          <a:xfrm>
            <a:off x="609600" y="17586237"/>
            <a:ext cx="10039924" cy="14646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7200">
              <a:effectLst/>
              <a:latin typeface="+mj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5D5CB20-8752-4D75-A601-0EEB3443D27F}"/>
              </a:ext>
            </a:extLst>
          </p:cNvPr>
          <p:cNvSpPr/>
          <p:nvPr/>
        </p:nvSpPr>
        <p:spPr>
          <a:xfrm>
            <a:off x="22268876" y="25556648"/>
            <a:ext cx="10039924" cy="6661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7200" dirty="0">
              <a:effectLst/>
              <a:latin typeface="+mj-lt"/>
            </a:endParaRPr>
          </a:p>
        </p:txBody>
      </p:sp>
      <p:sp>
        <p:nvSpPr>
          <p:cNvPr id="58" name="TextBox 19">
            <a:extLst>
              <a:ext uri="{FF2B5EF4-FFF2-40B4-BE49-F238E27FC236}">
                <a16:creationId xmlns:a16="http://schemas.microsoft.com/office/drawing/2014/main" id="{B4F3D693-DA0F-454D-94C0-CEAA07C14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4602" y="26837016"/>
            <a:ext cx="9583563" cy="43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dirty="0">
                <a:effectLst/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EDA12B6-07B5-44F9-8F8B-E1BE66469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947476"/>
            <a:ext cx="10039924" cy="914398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05740" tIns="54864" rIns="205740" bIns="51422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3526941">
              <a:defRPr/>
            </a:pPr>
            <a:r>
              <a:rPr lang="en-US" sz="3600" dirty="0">
                <a:solidFill>
                  <a:schemeClr val="bg1"/>
                </a:solidFill>
                <a:effectLst/>
                <a:latin typeface="Amaranth" panose="02000503050000020004" pitchFamily="2" charset="0"/>
              </a:rPr>
              <a:t>Abstract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C463412-CC68-4A0F-AE72-68EF99EB2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7124700"/>
            <a:ext cx="10039924" cy="914400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05740" tIns="54864" rIns="205740" bIns="51422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3526941">
              <a:defRPr/>
            </a:pPr>
            <a:r>
              <a:rPr lang="en-US" sz="3600" dirty="0">
                <a:solidFill>
                  <a:schemeClr val="bg1"/>
                </a:solidFill>
                <a:effectLst/>
                <a:latin typeface="Amaranth" panose="02000503050000020004" pitchFamily="2" charset="0"/>
              </a:rPr>
              <a:t>Introduction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68B6862-5CC5-4906-AC03-EA9661AD1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7728" y="5947476"/>
            <a:ext cx="10039924" cy="914398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05740" tIns="54864" rIns="205740" bIns="51422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3526941">
              <a:defRPr/>
            </a:pPr>
            <a:r>
              <a:rPr lang="en-US" sz="3600" dirty="0">
                <a:solidFill>
                  <a:schemeClr val="bg1"/>
                </a:solidFill>
                <a:effectLst/>
                <a:latin typeface="Amaranth" panose="02000503050000020004" pitchFamily="2" charset="0"/>
              </a:rPr>
              <a:t>Methodology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BE282AE-183A-4D49-B152-23A5A101B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66422" y="5943600"/>
            <a:ext cx="10039924" cy="914400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05740" tIns="54864" rIns="205740" bIns="51422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3526941">
              <a:defRPr/>
            </a:pPr>
            <a:r>
              <a:rPr lang="en-US" sz="3600" dirty="0">
                <a:solidFill>
                  <a:schemeClr val="bg1"/>
                </a:solidFill>
                <a:effectLst/>
                <a:latin typeface="Amaranth" panose="02000503050000020004" pitchFamily="2" charset="0"/>
              </a:rPr>
              <a:t>Conclusion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DC1F28-88BB-4DAD-9112-B4904B4A7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68876" y="25556638"/>
            <a:ext cx="10039924" cy="910530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05740" tIns="54864" rIns="205740" bIns="51422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3526941">
              <a:defRPr/>
            </a:pPr>
            <a:r>
              <a:rPr lang="en-US" sz="3600" dirty="0">
                <a:solidFill>
                  <a:schemeClr val="bg1"/>
                </a:solidFill>
                <a:effectLst/>
                <a:latin typeface="Amaranth" panose="02000503050000020004" pitchFamily="2" charset="0"/>
              </a:rPr>
              <a:t>Acknowledgements</a:t>
            </a:r>
          </a:p>
        </p:txBody>
      </p:sp>
      <p:sp>
        <p:nvSpPr>
          <p:cNvPr id="38" name="Text Box 6">
            <a:extLst>
              <a:ext uri="{FF2B5EF4-FFF2-40B4-BE49-F238E27FC236}">
                <a16:creationId xmlns:a16="http://schemas.microsoft.com/office/drawing/2014/main" id="{58B3357B-4821-4FA8-8444-207C696AA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780" y="7227846"/>
            <a:ext cx="9583563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870" tIns="51435" rIns="102870" bIns="51435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1B3DAFDC-3567-41A6-899A-8D92E3BE5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779" y="18452858"/>
            <a:ext cx="9583563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870" tIns="51435" rIns="102870" bIns="51435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64" name="Text Box 6">
            <a:extLst>
              <a:ext uri="{FF2B5EF4-FFF2-40B4-BE49-F238E27FC236}">
                <a16:creationId xmlns:a16="http://schemas.microsoft.com/office/drawing/2014/main" id="{862E7ADB-31DC-4FA6-AC30-3482F9072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45909" y="7221810"/>
            <a:ext cx="9583563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870" tIns="51435" rIns="102870" bIns="51435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5BA5B394-92CD-4B3C-9507-4B3F124A5E31}"/>
              </a:ext>
            </a:extLst>
          </p:cNvPr>
          <p:cNvSpPr txBox="1"/>
          <p:nvPr/>
        </p:nvSpPr>
        <p:spPr>
          <a:xfrm>
            <a:off x="22494604" y="7160800"/>
            <a:ext cx="9583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60689867-6D51-E440-9E41-A0D6C4D3F867}"/>
              </a:ext>
            </a:extLst>
          </p:cNvPr>
          <p:cNvSpPr/>
          <p:nvPr/>
        </p:nvSpPr>
        <p:spPr bwMode="auto">
          <a:xfrm>
            <a:off x="749327" y="1709338"/>
            <a:ext cx="5656006" cy="3135629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University</a:t>
            </a:r>
          </a:p>
          <a:p>
            <a:pPr marL="0" marR="0" indent="0" algn="ctr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latin typeface="Arial" pitchFamily="34" charset="0"/>
              </a:rPr>
              <a:t>Logo</a:t>
            </a: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27F8D735-ED3D-BF41-A5B4-5F6BB2129035}"/>
              </a:ext>
            </a:extLst>
          </p:cNvPr>
          <p:cNvSpPr/>
          <p:nvPr/>
        </p:nvSpPr>
        <p:spPr bwMode="auto">
          <a:xfrm>
            <a:off x="26421214" y="1694836"/>
            <a:ext cx="5656006" cy="3135629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Faculty</a:t>
            </a:r>
          </a:p>
          <a:p>
            <a:pPr marL="0" marR="0" indent="0" algn="ctr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latin typeface="Arial" pitchFamily="34" charset="0"/>
              </a:rPr>
              <a:t>Logo</a:t>
            </a: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5.10.08"/>
  <p:tag name="AS_TITLE" val="Aspose.Slides for .NET 4.0"/>
  <p:tag name="AS_VERSION" val="15.8.1.0"/>
</p:tagLst>
</file>

<file path=ppt/theme/theme1.xml><?xml version="1.0" encoding="utf-8"?>
<a:theme xmlns:a="http://schemas.openxmlformats.org/drawingml/2006/main" name="Default Desig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2830</TotalTime>
  <Words>95</Words>
  <Application>Microsoft Office PowerPoint</Application>
  <PresentationFormat>Custom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Lucida Grande</vt:lpstr>
      <vt:lpstr>Arial</vt:lpstr>
      <vt:lpstr>Titillium Web</vt:lpstr>
      <vt:lpstr>Amaranth</vt:lpstr>
      <vt:lpstr>Default Design</vt:lpstr>
      <vt:lpstr>PowerPoint Presentation</vt:lpstr>
    </vt:vector>
  </TitlesOfParts>
  <Manager/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limu</cp:lastModifiedBy>
  <cp:revision>57</cp:revision>
  <dcterms:modified xsi:type="dcterms:W3CDTF">2020-01-02T13:37:45Z</dcterms:modified>
  <cp:category>science research poster</cp:category>
</cp:coreProperties>
</file>